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5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9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4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9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4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7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5E67-00F1-4BEB-B414-E745AF6A1A1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2C94-671B-4B43-9214-31A02051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-49755" y="-25482"/>
            <a:ext cx="400430" cy="5155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67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2"/>
            <a:ext cx="12192000" cy="681069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8396" y="205379"/>
            <a:ext cx="4004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528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4" y="0"/>
            <a:ext cx="11571890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5851920" flipH="1" flipV="1">
            <a:off x="65503" y="178520"/>
            <a:ext cx="400430" cy="523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5851920" flipH="1" flipV="1">
            <a:off x="-54087" y="4453597"/>
            <a:ext cx="464980" cy="4676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i="1" dirty="0" smtClean="0"/>
              <a:t>*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24571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5851920" flipV="1">
            <a:off x="278187" y="511090"/>
            <a:ext cx="121544" cy="31788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44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5851920" flipV="1">
            <a:off x="288541" y="489618"/>
            <a:ext cx="92370" cy="33028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618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7052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851920" flipV="1">
            <a:off x="288541" y="489618"/>
            <a:ext cx="92370" cy="33028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898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5663083" flipH="1" flipV="1">
            <a:off x="-162177" y="202577"/>
            <a:ext cx="533297" cy="482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38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887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851920" flipH="1" flipV="1">
            <a:off x="299717" y="344526"/>
            <a:ext cx="4004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338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4827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851920" flipH="1" flipV="1">
            <a:off x="31297" y="405680"/>
            <a:ext cx="613684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95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95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266301" y="171231"/>
            <a:ext cx="297484" cy="51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177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08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123947" y="189614"/>
            <a:ext cx="4004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737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4704" cy="685800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-73051" y="158433"/>
            <a:ext cx="429880" cy="5975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817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851920" flipH="1" flipV="1">
            <a:off x="4739" y="199011"/>
            <a:ext cx="3380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468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5851920" flipH="1" flipV="1">
            <a:off x="-86196" y="63490"/>
            <a:ext cx="4004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675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2"/>
            <a:ext cx="12192000" cy="682646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851920" flipH="1" flipV="1">
            <a:off x="8397" y="142317"/>
            <a:ext cx="400430" cy="601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/>
              <a:t>*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37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</vt:lpstr>
      <vt:lpstr>*</vt:lpstr>
      <vt:lpstr>*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41</cp:revision>
  <dcterms:created xsi:type="dcterms:W3CDTF">2020-05-06T07:02:57Z</dcterms:created>
  <dcterms:modified xsi:type="dcterms:W3CDTF">2020-05-06T07:51:55Z</dcterms:modified>
</cp:coreProperties>
</file>