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hyperlink" Target="&#1054;&#1089;&#1077;&#1085;&#1100;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15.png"/><Relationship Id="rId26" Type="http://schemas.openxmlformats.org/officeDocument/2006/relationships/hyperlink" Target="&#1047;&#1080;&#1084;&#1072;.mp4" TargetMode="External"/><Relationship Id="rId3" Type="http://schemas.openxmlformats.org/officeDocument/2006/relationships/audio" Target="../media/audio4.wav"/><Relationship Id="rId21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audio" Target="../media/audio3.wav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24" Type="http://schemas.openxmlformats.org/officeDocument/2006/relationships/image" Target="../media/image39.png"/><Relationship Id="rId5" Type="http://schemas.openxmlformats.org/officeDocument/2006/relationships/image" Target="../media/image11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4.png"/><Relationship Id="rId22" Type="http://schemas.openxmlformats.org/officeDocument/2006/relationships/image" Target="../media/image7.png"/><Relationship Id="rId27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5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50.gif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17" Type="http://schemas.openxmlformats.org/officeDocument/2006/relationships/image" Target="../media/image49.png"/><Relationship Id="rId25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0.png"/><Relationship Id="rId20" Type="http://schemas.openxmlformats.org/officeDocument/2006/relationships/hyperlink" Target="&#1051;&#1077;&#1090;&#1086;.mp4" TargetMode="Externa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28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1.png"/><Relationship Id="rId28" Type="http://schemas.openxmlformats.org/officeDocument/2006/relationships/image" Target="../media/image52.png"/><Relationship Id="rId10" Type="http://schemas.openxmlformats.org/officeDocument/2006/relationships/image" Target="../media/image45.png"/><Relationship Id="rId19" Type="http://schemas.openxmlformats.org/officeDocument/2006/relationships/image" Target="../media/image32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Relationship Id="rId14" Type="http://schemas.openxmlformats.org/officeDocument/2006/relationships/image" Target="../media/image47.png"/><Relationship Id="rId22" Type="http://schemas.openxmlformats.org/officeDocument/2006/relationships/image" Target="../media/image11.png"/><Relationship Id="rId27" Type="http://schemas.openxmlformats.org/officeDocument/2006/relationships/image" Target="../media/image40.png"/><Relationship Id="rId30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18" Type="http://schemas.openxmlformats.org/officeDocument/2006/relationships/image" Target="../media/image45.png"/><Relationship Id="rId26" Type="http://schemas.openxmlformats.org/officeDocument/2006/relationships/hyperlink" Target="&#1042;&#1077;&#1089;&#1085;&#1072;.mp4" TargetMode="External"/><Relationship Id="rId3" Type="http://schemas.openxmlformats.org/officeDocument/2006/relationships/audio" Target="../media/audio5.wav"/><Relationship Id="rId21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17" Type="http://schemas.openxmlformats.org/officeDocument/2006/relationships/image" Target="../media/image34.png"/><Relationship Id="rId25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47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2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58.png"/><Relationship Id="rId10" Type="http://schemas.openxmlformats.org/officeDocument/2006/relationships/image" Target="../media/image36.png"/><Relationship Id="rId19" Type="http://schemas.openxmlformats.org/officeDocument/2006/relationships/image" Target="../media/image57.png"/><Relationship Id="rId4" Type="http://schemas.openxmlformats.org/officeDocument/2006/relationships/image" Target="../media/image54.jpeg"/><Relationship Id="rId9" Type="http://schemas.openxmlformats.org/officeDocument/2006/relationships/image" Target="../media/image51.png"/><Relationship Id="rId14" Type="http://schemas.openxmlformats.org/officeDocument/2006/relationships/image" Target="../media/image39.png"/><Relationship Id="rId22" Type="http://schemas.openxmlformats.org/officeDocument/2006/relationships/image" Target="../media/image53.png"/><Relationship Id="rId27" Type="http://schemas.openxmlformats.org/officeDocument/2006/relationships/image" Target="../media/image5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49339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Экологическая игра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085184"/>
            <a:ext cx="429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Бородина Н.В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 МБУ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сада №104 «Соловушка»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683822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атали\Desktop\признаки\Рисунок1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695325" cy="781050"/>
          </a:xfrm>
          <a:prstGeom prst="rect">
            <a:avLst/>
          </a:prstGeom>
          <a:noFill/>
        </p:spPr>
      </p:pic>
      <p:pic>
        <p:nvPicPr>
          <p:cNvPr id="1029" name="Picture 5" descr="C:\Users\Натали\Desktop\признаки\зим.дере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88840"/>
            <a:ext cx="827555" cy="1008112"/>
          </a:xfrm>
          <a:prstGeom prst="rect">
            <a:avLst/>
          </a:prstGeom>
          <a:noFill/>
        </p:spPr>
      </p:pic>
      <p:pic>
        <p:nvPicPr>
          <p:cNvPr id="1030" name="Picture 6" descr="C:\Users\Натали\Desktop\признаки\девоч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068960"/>
            <a:ext cx="714375" cy="838200"/>
          </a:xfrm>
          <a:prstGeom prst="rect">
            <a:avLst/>
          </a:prstGeom>
          <a:noFill/>
        </p:spPr>
      </p:pic>
      <p:pic>
        <p:nvPicPr>
          <p:cNvPr id="1031" name="Picture 7" descr="C:\Users\Натали\Desktop\признаки\сандал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05065"/>
            <a:ext cx="945647" cy="720080"/>
          </a:xfrm>
          <a:prstGeom prst="rect">
            <a:avLst/>
          </a:prstGeom>
          <a:noFill/>
        </p:spPr>
      </p:pic>
      <p:pic>
        <p:nvPicPr>
          <p:cNvPr id="1032" name="Picture 8" descr="C:\Users\Натали\Desktop\признаки\маль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13176"/>
            <a:ext cx="971550" cy="752475"/>
          </a:xfrm>
          <a:prstGeom prst="rect">
            <a:avLst/>
          </a:prstGeom>
          <a:noFill/>
        </p:spPr>
      </p:pic>
      <p:pic>
        <p:nvPicPr>
          <p:cNvPr id="1033" name="Picture 9" descr="C:\Users\Натали\Desktop\признаки\елк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5589240"/>
            <a:ext cx="773807" cy="1016570"/>
          </a:xfrm>
          <a:prstGeom prst="rect">
            <a:avLst/>
          </a:prstGeom>
          <a:noFill/>
        </p:spPr>
      </p:pic>
      <p:pic>
        <p:nvPicPr>
          <p:cNvPr id="1034" name="Picture 10" descr="C:\Users\Натали\Desktop\признаки\первок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5013176"/>
            <a:ext cx="714375" cy="838200"/>
          </a:xfrm>
          <a:prstGeom prst="rect">
            <a:avLst/>
          </a:prstGeom>
          <a:noFill/>
        </p:spPr>
      </p:pic>
      <p:pic>
        <p:nvPicPr>
          <p:cNvPr id="1035" name="Picture 11" descr="C:\Users\Натали\Desktop\признаки\незабудк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941168"/>
            <a:ext cx="666137" cy="859532"/>
          </a:xfrm>
          <a:prstGeom prst="rect">
            <a:avLst/>
          </a:prstGeom>
          <a:noFill/>
        </p:spPr>
      </p:pic>
      <p:pic>
        <p:nvPicPr>
          <p:cNvPr id="1037" name="Picture 13" descr="C:\Users\Натали\Desktop\признаки\санк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013176"/>
            <a:ext cx="959811" cy="859532"/>
          </a:xfrm>
          <a:prstGeom prst="rect">
            <a:avLst/>
          </a:prstGeom>
          <a:noFill/>
        </p:spPr>
      </p:pic>
      <p:pic>
        <p:nvPicPr>
          <p:cNvPr id="1038" name="Picture 14" descr="C:\Users\Натали\Desktop\признаки\яблоня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5013176"/>
            <a:ext cx="885825" cy="781050"/>
          </a:xfrm>
          <a:prstGeom prst="rect">
            <a:avLst/>
          </a:prstGeom>
          <a:noFill/>
        </p:spPr>
      </p:pic>
      <p:pic>
        <p:nvPicPr>
          <p:cNvPr id="1040" name="Picture 16" descr="C:\Users\Натали\Desktop\признаки\туча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00" y="5877272"/>
            <a:ext cx="676275" cy="762000"/>
          </a:xfrm>
          <a:prstGeom prst="rect">
            <a:avLst/>
          </a:prstGeom>
          <a:noFill/>
        </p:spPr>
      </p:pic>
      <p:pic>
        <p:nvPicPr>
          <p:cNvPr id="1041" name="Picture 17" descr="C:\Users\Натали\Desktop\признаки\яблоко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352" y="5733256"/>
            <a:ext cx="638175" cy="800100"/>
          </a:xfrm>
          <a:prstGeom prst="rect">
            <a:avLst/>
          </a:prstGeom>
          <a:noFill/>
        </p:spPr>
      </p:pic>
      <p:pic>
        <p:nvPicPr>
          <p:cNvPr id="1042" name="Picture 18" descr="C:\Users\Натали\Desktop\признаки\еж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4941168"/>
            <a:ext cx="914400" cy="781050"/>
          </a:xfrm>
          <a:prstGeom prst="rect">
            <a:avLst/>
          </a:prstGeom>
          <a:noFill/>
        </p:spPr>
      </p:pic>
      <p:pic>
        <p:nvPicPr>
          <p:cNvPr id="1043" name="Picture 19" descr="C:\Users\Натали\Desktop\признаки\гриб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67700" y="4005064"/>
            <a:ext cx="876300" cy="752475"/>
          </a:xfrm>
          <a:prstGeom prst="rect">
            <a:avLst/>
          </a:prstGeom>
          <a:noFill/>
        </p:spPr>
      </p:pic>
      <p:pic>
        <p:nvPicPr>
          <p:cNvPr id="1044" name="Picture 20" descr="C:\Users\Натали\Desktop\признаки\кепка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79718" y="3212976"/>
            <a:ext cx="764282" cy="756639"/>
          </a:xfrm>
          <a:prstGeom prst="rect">
            <a:avLst/>
          </a:prstGeom>
          <a:noFill/>
        </p:spPr>
      </p:pic>
      <p:pic>
        <p:nvPicPr>
          <p:cNvPr id="1046" name="Picture 22" descr="C:\Users\Натали\Desktop\признаки\дерево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72400" y="2276872"/>
            <a:ext cx="714375" cy="876300"/>
          </a:xfrm>
          <a:prstGeom prst="rect">
            <a:avLst/>
          </a:prstGeom>
          <a:noFill/>
        </p:spPr>
      </p:pic>
      <p:pic>
        <p:nvPicPr>
          <p:cNvPr id="1047" name="Picture 23" descr="C:\Users\Натали\Desktop\признаки\снеговик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72400" y="1124744"/>
            <a:ext cx="737487" cy="998215"/>
          </a:xfrm>
          <a:prstGeom prst="rect">
            <a:avLst/>
          </a:prstGeom>
          <a:noFill/>
        </p:spPr>
      </p:pic>
      <p:pic>
        <p:nvPicPr>
          <p:cNvPr id="1051" name="Picture 27" descr="C:\Users\Натали\Desktop\признаки\гнездо2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1196752"/>
            <a:ext cx="1189612" cy="752847"/>
          </a:xfrm>
          <a:prstGeom prst="rect">
            <a:avLst/>
          </a:prstGeom>
          <a:noFill/>
        </p:spPr>
      </p:pic>
      <p:pic>
        <p:nvPicPr>
          <p:cNvPr id="1052" name="Picture 28" descr="C:\Users\Натали\Desktop\признаки\зонт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1880" y="5949280"/>
            <a:ext cx="936104" cy="703531"/>
          </a:xfrm>
          <a:prstGeom prst="rect">
            <a:avLst/>
          </a:prstGeom>
          <a:noFill/>
        </p:spPr>
      </p:pic>
      <p:pic>
        <p:nvPicPr>
          <p:cNvPr id="1053" name="Picture 29" descr="C:\Users\Натали\Desktop\признаки\тыква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60032" y="5589240"/>
            <a:ext cx="1056279" cy="820092"/>
          </a:xfrm>
          <a:prstGeom prst="rect">
            <a:avLst/>
          </a:prstGeom>
          <a:noFill/>
        </p:spPr>
      </p:pic>
      <p:pic>
        <p:nvPicPr>
          <p:cNvPr id="1054" name="Picture 30" descr="C:\Users\Натали\Desktop\признаки\желуди2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44986" y="188640"/>
            <a:ext cx="1199014" cy="815330"/>
          </a:xfrm>
          <a:prstGeom prst="rect">
            <a:avLst/>
          </a:prstGeom>
          <a:noFill/>
        </p:spPr>
      </p:pic>
      <p:pic>
        <p:nvPicPr>
          <p:cNvPr id="1056" name="Picture 32" descr="C:\Users\Натали\Desktop\признаки\сапоги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32240" y="5013176"/>
            <a:ext cx="819150" cy="619125"/>
          </a:xfrm>
          <a:prstGeom prst="rect">
            <a:avLst/>
          </a:prstGeom>
          <a:noFill/>
        </p:spPr>
      </p:pic>
      <p:pic>
        <p:nvPicPr>
          <p:cNvPr id="2050" name="Picture 2" descr="C:\Users\Натали\Desktop\ПО интерактивной доски SmartBoard\69297862.gif">
            <a:hlinkClick r:id="rId27" action="ppaction://hlinkfile"/>
          </p:cNvPr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808" y="1916832"/>
            <a:ext cx="1672208" cy="132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6.66667E-6 L 0.11024 0.1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0186 L 0.12639 -0.15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5487 -0.29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-0.05116 L -0.2323 -0.282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2625 -0.227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3727 L -0.0585 -0.268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3611 L -0.23889 -0.130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1273 L -0.12135 -0.149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157 L -0.10208 -0.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0.0037 L -0.10365 0.129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07407E-6 L -0.29131 -0.25186 " pathEditMode="relative" ptsTypes="AA">
                                      <p:cBhvr>
                                        <p:cTn id="10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2408 L -0.21806 -0.1291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6685287" cy="47251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0" name="Picture 2" descr="C:\Users\Натали\Desktop\признаки\сан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798993" cy="715516"/>
          </a:xfrm>
          <a:prstGeom prst="rect">
            <a:avLst/>
          </a:prstGeom>
          <a:noFill/>
        </p:spPr>
      </p:pic>
      <p:pic>
        <p:nvPicPr>
          <p:cNvPr id="2051" name="Picture 3" descr="C:\Users\Натали\Desktop\признаки\фут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851640" cy="955923"/>
          </a:xfrm>
          <a:prstGeom prst="rect">
            <a:avLst/>
          </a:prstGeom>
          <a:noFill/>
        </p:spPr>
      </p:pic>
      <p:pic>
        <p:nvPicPr>
          <p:cNvPr id="2052" name="Picture 4" descr="C:\Users\Натали\Desktop\признаки\снежи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132856"/>
            <a:ext cx="739899" cy="739899"/>
          </a:xfrm>
          <a:prstGeom prst="rect">
            <a:avLst/>
          </a:prstGeom>
          <a:noFill/>
        </p:spPr>
      </p:pic>
      <p:pic>
        <p:nvPicPr>
          <p:cNvPr id="27" name="Picture 12" descr="C:\Users\Натали\Desktop\признаки\зо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068960"/>
            <a:ext cx="866775" cy="657225"/>
          </a:xfrm>
          <a:prstGeom prst="rect">
            <a:avLst/>
          </a:prstGeom>
          <a:noFill/>
        </p:spPr>
      </p:pic>
      <p:pic>
        <p:nvPicPr>
          <p:cNvPr id="29" name="Picture 9" descr="C:\Users\Натали\Desktop\признаки\ел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517232"/>
            <a:ext cx="576064" cy="756790"/>
          </a:xfrm>
          <a:prstGeom prst="rect">
            <a:avLst/>
          </a:prstGeom>
          <a:noFill/>
        </p:spPr>
      </p:pic>
      <p:pic>
        <p:nvPicPr>
          <p:cNvPr id="30" name="Picture 6" descr="C:\Users\Натали\Desktop\признаки\девочк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229200"/>
            <a:ext cx="714375" cy="838200"/>
          </a:xfrm>
          <a:prstGeom prst="rect">
            <a:avLst/>
          </a:prstGeom>
          <a:noFill/>
        </p:spPr>
      </p:pic>
      <p:pic>
        <p:nvPicPr>
          <p:cNvPr id="2054" name="Picture 6" descr="C:\Users\Натали\Desktop\признаки\де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5661248"/>
            <a:ext cx="787967" cy="926207"/>
          </a:xfrm>
          <a:prstGeom prst="rect">
            <a:avLst/>
          </a:prstGeom>
          <a:noFill/>
        </p:spPr>
      </p:pic>
      <p:pic>
        <p:nvPicPr>
          <p:cNvPr id="2055" name="Picture 7" descr="C:\Users\Натали\Desktop\признаки\подс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5157192"/>
            <a:ext cx="597976" cy="860102"/>
          </a:xfrm>
          <a:prstGeom prst="rect">
            <a:avLst/>
          </a:prstGeom>
          <a:noFill/>
        </p:spPr>
      </p:pic>
      <p:pic>
        <p:nvPicPr>
          <p:cNvPr id="2056" name="Picture 8" descr="C:\Users\Натали\Desktop\признаки\заяц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5877272"/>
            <a:ext cx="985924" cy="764282"/>
          </a:xfrm>
          <a:prstGeom prst="rect">
            <a:avLst/>
          </a:prstGeom>
          <a:noFill/>
        </p:spPr>
      </p:pic>
      <p:pic>
        <p:nvPicPr>
          <p:cNvPr id="36" name="Picture 5" descr="C:\Users\Натали\Desktop\признаки\зим.дерево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085184"/>
            <a:ext cx="827555" cy="1008112"/>
          </a:xfrm>
          <a:prstGeom prst="rect">
            <a:avLst/>
          </a:prstGeom>
          <a:noFill/>
        </p:spPr>
      </p:pic>
      <p:pic>
        <p:nvPicPr>
          <p:cNvPr id="2058" name="Picture 10" descr="C:\Users\Натали\Desktop\признаки\медведь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8344" y="6098481"/>
            <a:ext cx="1089411" cy="759519"/>
          </a:xfrm>
          <a:prstGeom prst="rect">
            <a:avLst/>
          </a:prstGeom>
          <a:noFill/>
        </p:spPr>
      </p:pic>
      <p:pic>
        <p:nvPicPr>
          <p:cNvPr id="2059" name="Picture 11" descr="C:\Users\Натали\Desktop\признаки\коньки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5157192"/>
            <a:ext cx="996256" cy="682749"/>
          </a:xfrm>
          <a:prstGeom prst="rect">
            <a:avLst/>
          </a:prstGeom>
          <a:noFill/>
        </p:spPr>
      </p:pic>
      <p:pic>
        <p:nvPicPr>
          <p:cNvPr id="2061" name="Picture 13" descr="C:\Users\Натали\Desktop\признаки\варежки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3140968"/>
            <a:ext cx="888677" cy="920701"/>
          </a:xfrm>
          <a:prstGeom prst="rect">
            <a:avLst/>
          </a:prstGeom>
          <a:noFill/>
        </p:spPr>
      </p:pic>
      <p:pic>
        <p:nvPicPr>
          <p:cNvPr id="41" name="Picture 18" descr="C:\Users\Натали\Desktop\признаки\еж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2348880"/>
            <a:ext cx="914400" cy="781050"/>
          </a:xfrm>
          <a:prstGeom prst="rect">
            <a:avLst/>
          </a:prstGeom>
          <a:noFill/>
        </p:spPr>
      </p:pic>
      <p:pic>
        <p:nvPicPr>
          <p:cNvPr id="42" name="Picture 23" descr="C:\Users\Натали\Desktop\признаки\снеговик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2400" y="1268760"/>
            <a:ext cx="737487" cy="998215"/>
          </a:xfrm>
          <a:prstGeom prst="rect">
            <a:avLst/>
          </a:prstGeom>
          <a:noFill/>
        </p:spPr>
      </p:pic>
      <p:pic>
        <p:nvPicPr>
          <p:cNvPr id="2064" name="Picture 16" descr="C:\Users\Натали\Desktop\признаки\лыжи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4077072"/>
            <a:ext cx="1113085" cy="786165"/>
          </a:xfrm>
          <a:prstGeom prst="rect">
            <a:avLst/>
          </a:prstGeom>
          <a:noFill/>
        </p:spPr>
      </p:pic>
      <p:pic>
        <p:nvPicPr>
          <p:cNvPr id="2065" name="Picture 17" descr="C:\Users\Натали\Desktop\признаки\ведро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16016" y="5229200"/>
            <a:ext cx="800089" cy="720080"/>
          </a:xfrm>
          <a:prstGeom prst="rect">
            <a:avLst/>
          </a:prstGeom>
          <a:noFill/>
        </p:spPr>
      </p:pic>
      <p:pic>
        <p:nvPicPr>
          <p:cNvPr id="2066" name="Picture 18" descr="C:\Users\Натали\Desktop\признаки\мальч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8144" y="5085184"/>
            <a:ext cx="971550" cy="752475"/>
          </a:xfrm>
          <a:prstGeom prst="rect">
            <a:avLst/>
          </a:prstGeom>
          <a:noFill/>
        </p:spPr>
      </p:pic>
      <p:pic>
        <p:nvPicPr>
          <p:cNvPr id="2067" name="Picture 19" descr="C:\Users\Натали\Desktop\признаки\валенки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8144" y="5877272"/>
            <a:ext cx="792088" cy="814296"/>
          </a:xfrm>
          <a:prstGeom prst="rect">
            <a:avLst/>
          </a:prstGeom>
          <a:noFill/>
        </p:spPr>
      </p:pic>
      <p:pic>
        <p:nvPicPr>
          <p:cNvPr id="2068" name="Picture 20" descr="C:\Users\Натали\Desktop\признаки\птица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100392" y="4077072"/>
            <a:ext cx="790575" cy="971550"/>
          </a:xfrm>
          <a:prstGeom prst="rect">
            <a:avLst/>
          </a:prstGeom>
          <a:noFill/>
        </p:spPr>
      </p:pic>
      <p:pic>
        <p:nvPicPr>
          <p:cNvPr id="2069" name="Picture 21" descr="C:\Users\Натали\Desktop\признаки\дев и скакалка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72400" y="0"/>
            <a:ext cx="809625" cy="1133475"/>
          </a:xfrm>
          <a:prstGeom prst="rect">
            <a:avLst/>
          </a:prstGeom>
          <a:noFill/>
        </p:spPr>
      </p:pic>
      <p:pic>
        <p:nvPicPr>
          <p:cNvPr id="1026" name="Picture 2" descr="C:\Users\Натали\Desktop\ПО интерактивной доски SmartBoard\11366071.gif">
            <a:hlinkClick r:id="rId26" action="ppaction://hlinkfile"/>
          </p:cNvPr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67744" y="2708920"/>
            <a:ext cx="1373138" cy="137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2083 L 0.0257 -0.3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0.01088 L 0.12951 0.115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1204 L 0.11701 -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338 L 0.11823 -0.349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-0.03612 L 0.04357 -0.235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1366 L -0.07743 -0.2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1436 L -0.20903 -0.287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01852 L -0.09392 -0.1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3565 L -0.09583 -0.1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949 L -0.1033 -0.05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1505 L 0.14775 0.0057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1713 L -0.10608 -0.2587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7085171" cy="50131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4" name="Picture 2" descr="C:\Users\Натали\Desktop\признаки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028700" cy="933450"/>
          </a:xfrm>
          <a:prstGeom prst="rect">
            <a:avLst/>
          </a:prstGeom>
          <a:noFill/>
        </p:spPr>
      </p:pic>
      <p:pic>
        <p:nvPicPr>
          <p:cNvPr id="26" name="Picture 3" descr="C:\Users\Натали\Desktop\признаки\Рисунок1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04864"/>
            <a:ext cx="695325" cy="781050"/>
          </a:xfrm>
          <a:prstGeom prst="rect">
            <a:avLst/>
          </a:prstGeom>
          <a:noFill/>
        </p:spPr>
      </p:pic>
      <p:pic>
        <p:nvPicPr>
          <p:cNvPr id="28" name="Picture 20" descr="C:\Users\Натали\Desktop\признаки\кеп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6101361"/>
            <a:ext cx="764282" cy="756639"/>
          </a:xfrm>
          <a:prstGeom prst="rect">
            <a:avLst/>
          </a:prstGeom>
          <a:noFill/>
        </p:spPr>
      </p:pic>
      <p:pic>
        <p:nvPicPr>
          <p:cNvPr id="3076" name="Picture 4" descr="C:\Users\Натали\Desktop\признаки\шорт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4797152"/>
            <a:ext cx="1331640" cy="1305529"/>
          </a:xfrm>
          <a:prstGeom prst="rect">
            <a:avLst/>
          </a:prstGeom>
          <a:noFill/>
        </p:spPr>
      </p:pic>
      <p:pic>
        <p:nvPicPr>
          <p:cNvPr id="30" name="Picture 9" descr="C:\Users\Натали\Desktop\признаки\ведр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6055618"/>
            <a:ext cx="891536" cy="802382"/>
          </a:xfrm>
          <a:prstGeom prst="rect">
            <a:avLst/>
          </a:prstGeom>
          <a:noFill/>
        </p:spPr>
      </p:pic>
      <p:pic>
        <p:nvPicPr>
          <p:cNvPr id="3077" name="Picture 5" descr="C:\Users\Натали\Desktop\признаки\солнце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301208"/>
            <a:ext cx="952500" cy="619125"/>
          </a:xfrm>
          <a:prstGeom prst="rect">
            <a:avLst/>
          </a:prstGeom>
          <a:noFill/>
        </p:spPr>
      </p:pic>
      <p:pic>
        <p:nvPicPr>
          <p:cNvPr id="3078" name="Picture 6" descr="C:\Users\Натали\Desktop\признаки\тыкв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6021288"/>
            <a:ext cx="800100" cy="647700"/>
          </a:xfrm>
          <a:prstGeom prst="rect">
            <a:avLst/>
          </a:prstGeom>
          <a:noFill/>
        </p:spPr>
      </p:pic>
      <p:pic>
        <p:nvPicPr>
          <p:cNvPr id="34" name="Picture 7" descr="C:\Users\Натали\Desktop\признаки\сандали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229200"/>
            <a:ext cx="945647" cy="720080"/>
          </a:xfrm>
          <a:prstGeom prst="rect">
            <a:avLst/>
          </a:prstGeom>
          <a:noFill/>
        </p:spPr>
      </p:pic>
      <p:pic>
        <p:nvPicPr>
          <p:cNvPr id="35" name="Picture 13" descr="C:\Users\Натали\Desktop\признаки\варежк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5733256"/>
            <a:ext cx="888677" cy="920701"/>
          </a:xfrm>
          <a:prstGeom prst="rect">
            <a:avLst/>
          </a:prstGeom>
          <a:noFill/>
        </p:spPr>
      </p:pic>
      <p:pic>
        <p:nvPicPr>
          <p:cNvPr id="3079" name="Picture 7" descr="C:\Users\Натали\Desktop\признаки\куртк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5301208"/>
            <a:ext cx="885825" cy="723900"/>
          </a:xfrm>
          <a:prstGeom prst="rect">
            <a:avLst/>
          </a:prstGeom>
          <a:noFill/>
        </p:spPr>
      </p:pic>
      <p:pic>
        <p:nvPicPr>
          <p:cNvPr id="3080" name="Picture 8" descr="C:\Users\Натали\Desktop\признаки\ролики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192" y="6019800"/>
            <a:ext cx="1057275" cy="838200"/>
          </a:xfrm>
          <a:prstGeom prst="rect">
            <a:avLst/>
          </a:prstGeom>
          <a:noFill/>
        </p:spPr>
      </p:pic>
      <p:pic>
        <p:nvPicPr>
          <p:cNvPr id="39" name="Picture 11" descr="C:\Users\Натали\Desktop\признаки\незабудк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288" y="5229200"/>
            <a:ext cx="666137" cy="859532"/>
          </a:xfrm>
          <a:prstGeom prst="rect">
            <a:avLst/>
          </a:prstGeom>
          <a:noFill/>
        </p:spPr>
      </p:pic>
      <p:pic>
        <p:nvPicPr>
          <p:cNvPr id="3082" name="Picture 10" descr="C:\Users\Натали\Desktop\признаки\сосуль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00" y="3212976"/>
            <a:ext cx="762000" cy="933450"/>
          </a:xfrm>
          <a:prstGeom prst="rect">
            <a:avLst/>
          </a:prstGeom>
          <a:noFill/>
        </p:spPr>
      </p:pic>
      <p:pic>
        <p:nvPicPr>
          <p:cNvPr id="43" name="Picture 18" descr="C:\Users\Натали\Desktop\признаки\еж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2132856"/>
            <a:ext cx="914400" cy="781050"/>
          </a:xfrm>
          <a:prstGeom prst="rect">
            <a:avLst/>
          </a:prstGeom>
          <a:noFill/>
        </p:spPr>
      </p:pic>
      <p:pic>
        <p:nvPicPr>
          <p:cNvPr id="45" name="Picture 8" descr="C:\Users\Натали\Desktop\признаки\заяц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58076" y="188640"/>
            <a:ext cx="985924" cy="764282"/>
          </a:xfrm>
          <a:prstGeom prst="rect">
            <a:avLst/>
          </a:prstGeom>
          <a:noFill/>
        </p:spPr>
      </p:pic>
      <p:pic>
        <p:nvPicPr>
          <p:cNvPr id="3084" name="Picture 12" descr="C:\Users\Натали\Desktop\ПО интерактивной доски SmartBoard\0_5733c_3ad1dc64_XL.jpg">
            <a:hlinkClick r:id="rId20" action="ppaction://hlinkfile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51920" y="1700808"/>
            <a:ext cx="1143000" cy="1123950"/>
          </a:xfrm>
          <a:prstGeom prst="rect">
            <a:avLst/>
          </a:prstGeom>
          <a:noFill/>
        </p:spPr>
      </p:pic>
      <p:pic>
        <p:nvPicPr>
          <p:cNvPr id="3085" name="Picture 13" descr="C:\Users\Натали\Desktop\признаки\санки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1196752"/>
            <a:ext cx="1045316" cy="936104"/>
          </a:xfrm>
          <a:prstGeom prst="rect">
            <a:avLst/>
          </a:prstGeom>
          <a:noFill/>
        </p:spPr>
      </p:pic>
      <p:pic>
        <p:nvPicPr>
          <p:cNvPr id="3087" name="Picture 15" descr="C:\Users\Натали\Desktop\признаки\ягода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3284984"/>
            <a:ext cx="950590" cy="674612"/>
          </a:xfrm>
          <a:prstGeom prst="rect">
            <a:avLst/>
          </a:prstGeom>
          <a:noFill/>
        </p:spPr>
      </p:pic>
      <p:pic>
        <p:nvPicPr>
          <p:cNvPr id="3088" name="Picture 16" descr="C:\Users\Натали\Desktop\признаки\снежинка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512" y="4293096"/>
            <a:ext cx="739899" cy="739899"/>
          </a:xfrm>
          <a:prstGeom prst="rect">
            <a:avLst/>
          </a:prstGeom>
          <a:noFill/>
        </p:spPr>
      </p:pic>
      <p:pic>
        <p:nvPicPr>
          <p:cNvPr id="3089" name="Picture 17" descr="C:\Users\Натали\Desktop\признаки\сапоги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63888" y="5229200"/>
            <a:ext cx="1047993" cy="792088"/>
          </a:xfrm>
          <a:prstGeom prst="rect">
            <a:avLst/>
          </a:prstGeom>
          <a:noFill/>
        </p:spPr>
      </p:pic>
      <p:pic>
        <p:nvPicPr>
          <p:cNvPr id="3091" name="Picture 19" descr="C:\Users\Натали\Desktop\признаки\желуди2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51920" y="5949280"/>
            <a:ext cx="1093120" cy="743322"/>
          </a:xfrm>
          <a:prstGeom prst="rect">
            <a:avLst/>
          </a:prstGeom>
          <a:noFill/>
        </p:spPr>
      </p:pic>
      <p:pic>
        <p:nvPicPr>
          <p:cNvPr id="3092" name="Picture 20" descr="C:\Users\Натали\Desktop\признаки\дев и скакалка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16016" y="5229200"/>
            <a:ext cx="809625" cy="1133475"/>
          </a:xfrm>
          <a:prstGeom prst="rect">
            <a:avLst/>
          </a:prstGeom>
          <a:noFill/>
        </p:spPr>
      </p:pic>
      <p:pic>
        <p:nvPicPr>
          <p:cNvPr id="3093" name="Picture 21" descr="C:\Users\Натали\Desktop\признаки\сквор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00392" y="5589240"/>
            <a:ext cx="733425" cy="962025"/>
          </a:xfrm>
          <a:prstGeom prst="rect">
            <a:avLst/>
          </a:prstGeom>
          <a:noFill/>
        </p:spPr>
      </p:pic>
      <p:pic>
        <p:nvPicPr>
          <p:cNvPr id="3094" name="Picture 22" descr="C:\Users\Натали\Desktop\признаки\футб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210550" y="4149080"/>
            <a:ext cx="933450" cy="1047750"/>
          </a:xfrm>
          <a:prstGeom prst="rect">
            <a:avLst/>
          </a:prstGeom>
          <a:noFill/>
        </p:spPr>
      </p:pic>
      <p:pic>
        <p:nvPicPr>
          <p:cNvPr id="3095" name="Picture 23" descr="C:\Users\Натали\Desktop\признаки\бабочка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248650" y="1052736"/>
            <a:ext cx="89535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3681 L 0.11285 0.1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1736 L 0.11736 -0.1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2176 L 0.10833 -0.26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0.02408 L 0.01093 -0.1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3172 L -0.02031 -0.12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2454 L 0.0842 -0.24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13 L -0.04879 -0.24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0857 L -0.05781 -0.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2037 L 0.02656 -0.450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-0.06158 L 0.27865 -0.292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806 L -0.11823 0.0074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0833 L -0.1125 -0.0231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6665913" cy="4705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36" name="Picture 16" descr="C:\Users\Натали\Desktop\признаки\Рисунок1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695325" cy="781050"/>
          </a:xfrm>
          <a:prstGeom prst="rect">
            <a:avLst/>
          </a:prstGeom>
          <a:noFill/>
        </p:spPr>
      </p:pic>
      <p:pic>
        <p:nvPicPr>
          <p:cNvPr id="5137" name="Picture 17" descr="C:\Users\Натали\Desktop\признаки\под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80728"/>
            <a:ext cx="695325" cy="1000125"/>
          </a:xfrm>
          <a:prstGeom prst="rect">
            <a:avLst/>
          </a:prstGeom>
          <a:noFill/>
        </p:spPr>
      </p:pic>
      <p:pic>
        <p:nvPicPr>
          <p:cNvPr id="5138" name="Picture 18" descr="C:\Users\Натали\Desktop\признаки\дед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88840"/>
            <a:ext cx="1085850" cy="1276350"/>
          </a:xfrm>
          <a:prstGeom prst="rect">
            <a:avLst/>
          </a:prstGeom>
          <a:noFill/>
        </p:spPr>
      </p:pic>
      <p:pic>
        <p:nvPicPr>
          <p:cNvPr id="5139" name="Picture 19" descr="C:\Users\Натали\Desktop\признаки\гнезд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56992"/>
            <a:ext cx="1085850" cy="647700"/>
          </a:xfrm>
          <a:prstGeom prst="rect">
            <a:avLst/>
          </a:prstGeom>
          <a:noFill/>
        </p:spPr>
      </p:pic>
      <p:pic>
        <p:nvPicPr>
          <p:cNvPr id="5140" name="Picture 20" descr="C:\Users\Натали\Desktop\признаки\ягод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77072"/>
            <a:ext cx="1181100" cy="838200"/>
          </a:xfrm>
          <a:prstGeom prst="rect">
            <a:avLst/>
          </a:prstGeom>
          <a:noFill/>
        </p:spPr>
      </p:pic>
      <p:pic>
        <p:nvPicPr>
          <p:cNvPr id="5141" name="Picture 21" descr="C:\Users\Натали\Desktop\признаки\лыжи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41168"/>
            <a:ext cx="1362075" cy="962025"/>
          </a:xfrm>
          <a:prstGeom prst="rect">
            <a:avLst/>
          </a:prstGeom>
          <a:noFill/>
        </p:spPr>
      </p:pic>
      <p:pic>
        <p:nvPicPr>
          <p:cNvPr id="5142" name="Picture 22" descr="C:\Users\Натали\Desktop\признаки\скво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661248"/>
            <a:ext cx="733425" cy="962025"/>
          </a:xfrm>
          <a:prstGeom prst="rect">
            <a:avLst/>
          </a:prstGeom>
          <a:noFill/>
        </p:spPr>
      </p:pic>
      <p:pic>
        <p:nvPicPr>
          <p:cNvPr id="5143" name="Picture 23" descr="C:\Users\Натали\Desktop\признаки\дерево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5013176"/>
            <a:ext cx="714375" cy="876300"/>
          </a:xfrm>
          <a:prstGeom prst="rect">
            <a:avLst/>
          </a:prstGeom>
          <a:noFill/>
        </p:spPr>
      </p:pic>
      <p:pic>
        <p:nvPicPr>
          <p:cNvPr id="5144" name="Picture 24" descr="C:\Users\Натали\Desktop\признаки\мимоза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5733256"/>
            <a:ext cx="648072" cy="752359"/>
          </a:xfrm>
          <a:prstGeom prst="rect">
            <a:avLst/>
          </a:prstGeom>
          <a:noFill/>
        </p:spPr>
      </p:pic>
      <p:pic>
        <p:nvPicPr>
          <p:cNvPr id="5145" name="Picture 25" descr="C:\Users\Натали\Desktop\признаки\птиц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7" y="5013176"/>
            <a:ext cx="648072" cy="796426"/>
          </a:xfrm>
          <a:prstGeom prst="rect">
            <a:avLst/>
          </a:prstGeom>
          <a:noFill/>
        </p:spPr>
      </p:pic>
      <p:pic>
        <p:nvPicPr>
          <p:cNvPr id="5146" name="Picture 26" descr="C:\Users\Натали\Desktop\признаки\яблоня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5877272"/>
            <a:ext cx="885825" cy="781050"/>
          </a:xfrm>
          <a:prstGeom prst="rect">
            <a:avLst/>
          </a:prstGeom>
          <a:noFill/>
        </p:spPr>
      </p:pic>
      <p:pic>
        <p:nvPicPr>
          <p:cNvPr id="5147" name="Picture 27" descr="C:\Users\Натали\Desktop\признаки\куртк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008" y="4941168"/>
            <a:ext cx="885825" cy="723900"/>
          </a:xfrm>
          <a:prstGeom prst="rect">
            <a:avLst/>
          </a:prstGeom>
          <a:noFill/>
        </p:spPr>
      </p:pic>
      <p:pic>
        <p:nvPicPr>
          <p:cNvPr id="5148" name="Picture 28" descr="C:\Users\Натали\Desktop\признаки\коньки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88" y="5733256"/>
            <a:ext cx="1362075" cy="933450"/>
          </a:xfrm>
          <a:prstGeom prst="rect">
            <a:avLst/>
          </a:prstGeom>
          <a:noFill/>
        </p:spPr>
      </p:pic>
      <p:pic>
        <p:nvPicPr>
          <p:cNvPr id="5149" name="Picture 29" descr="C:\Users\Натали\Desktop\признаки\солнце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5013176"/>
            <a:ext cx="952500" cy="619125"/>
          </a:xfrm>
          <a:prstGeom prst="rect">
            <a:avLst/>
          </a:prstGeom>
          <a:noFill/>
        </p:spPr>
      </p:pic>
      <p:pic>
        <p:nvPicPr>
          <p:cNvPr id="5150" name="Picture 30" descr="C:\Users\Натали\Desktop\признаки\птиц и дер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264" y="5805264"/>
            <a:ext cx="971550" cy="733425"/>
          </a:xfrm>
          <a:prstGeom prst="rect">
            <a:avLst/>
          </a:prstGeom>
          <a:noFill/>
        </p:spPr>
      </p:pic>
      <p:pic>
        <p:nvPicPr>
          <p:cNvPr id="5151" name="Picture 31" descr="C:\Users\Натали\Desktop\признаки\футб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28384" y="5229200"/>
            <a:ext cx="933450" cy="1047750"/>
          </a:xfrm>
          <a:prstGeom prst="rect">
            <a:avLst/>
          </a:prstGeom>
          <a:noFill/>
        </p:spPr>
      </p:pic>
      <p:pic>
        <p:nvPicPr>
          <p:cNvPr id="5152" name="Picture 32" descr="C:\Users\Натали\Desktop\признаки\мальч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72450" y="4077072"/>
            <a:ext cx="971550" cy="752475"/>
          </a:xfrm>
          <a:prstGeom prst="rect">
            <a:avLst/>
          </a:prstGeom>
          <a:noFill/>
        </p:spPr>
      </p:pic>
      <p:pic>
        <p:nvPicPr>
          <p:cNvPr id="5153" name="Picture 33" descr="C:\Users\Натали\Desktop\признаки\бабочка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00392" y="2924944"/>
            <a:ext cx="895350" cy="1038225"/>
          </a:xfrm>
          <a:prstGeom prst="rect">
            <a:avLst/>
          </a:prstGeom>
          <a:noFill/>
        </p:spPr>
      </p:pic>
      <p:pic>
        <p:nvPicPr>
          <p:cNvPr id="5154" name="Picture 34" descr="C:\Users\Натали\Desktop\признаки\кросс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172400" y="2204864"/>
            <a:ext cx="762000" cy="628650"/>
          </a:xfrm>
          <a:prstGeom prst="rect">
            <a:avLst/>
          </a:prstGeom>
          <a:noFill/>
        </p:spPr>
      </p:pic>
      <p:pic>
        <p:nvPicPr>
          <p:cNvPr id="5155" name="Picture 35" descr="C:\Users\Натали\Desktop\признаки\гриб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100392" y="1196752"/>
            <a:ext cx="876300" cy="752475"/>
          </a:xfrm>
          <a:prstGeom prst="rect">
            <a:avLst/>
          </a:prstGeom>
          <a:noFill/>
        </p:spPr>
      </p:pic>
      <p:pic>
        <p:nvPicPr>
          <p:cNvPr id="5156" name="Picture 36" descr="C:\Users\Натали\Desktop\признаки\сосуль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72400" y="260648"/>
            <a:ext cx="762000" cy="933450"/>
          </a:xfrm>
          <a:prstGeom prst="rect">
            <a:avLst/>
          </a:prstGeom>
          <a:noFill/>
        </p:spPr>
      </p:pic>
      <p:pic>
        <p:nvPicPr>
          <p:cNvPr id="5157" name="Picture 37" descr="C:\Users\Натали\Desktop\ПО интерактивной доски SmartBoard\0_afeb4_77ca537d_orig.gif">
            <a:hlinkClick r:id="rId26" action="ppaction://hlinkfile"/>
          </p:cNvPr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96136" y="2996952"/>
            <a:ext cx="1454274" cy="116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7.03704E-6 L 0.11805 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0.12604 0.12592 " pathEditMode="relative" ptsTypes="AA">
                                      <p:cBhvr>
                                        <p:cTn id="11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3142 -0.51458 " pathEditMode="relative" ptsTypes="AA">
                                      <p:cBhvr>
                                        <p:cTn id="1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6545 -0.27314 " pathEditMode="relative" ptsTypes="AA">
                                      <p:cBhvr>
                                        <p:cTn id="21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4722 -0.2206 " pathEditMode="relative" ptsTypes="AA">
                                      <p:cBhvr>
                                        <p:cTn id="2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02546 L -0.01684 -0.256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2153 L 0.02257 -0.1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23101 " pathEditMode="relative" ptsTypes="AA">
                                      <p:cBhvr>
                                        <p:cTn id="41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2338 L -0.25782 0.00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0.00671 L -0.1125 0.15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0.04745 L -0.1125 0.268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-0.00324 L 0.06597 -0.58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1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Computer</cp:lastModifiedBy>
  <cp:revision>6</cp:revision>
  <dcterms:created xsi:type="dcterms:W3CDTF">2017-04-11T12:26:53Z</dcterms:created>
  <dcterms:modified xsi:type="dcterms:W3CDTF">2020-05-22T07:45:52Z</dcterms:modified>
</cp:coreProperties>
</file>