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90" r:id="rId3"/>
    <p:sldId id="256" r:id="rId4"/>
    <p:sldId id="269" r:id="rId5"/>
    <p:sldId id="268" r:id="rId6"/>
    <p:sldId id="273" r:id="rId7"/>
    <p:sldId id="259" r:id="rId8"/>
    <p:sldId id="275" r:id="rId9"/>
    <p:sldId id="271" r:id="rId10"/>
    <p:sldId id="274" r:id="rId11"/>
    <p:sldId id="270" r:id="rId12"/>
    <p:sldId id="260" r:id="rId13"/>
    <p:sldId id="281" r:id="rId14"/>
    <p:sldId id="282" r:id="rId15"/>
    <p:sldId id="296" r:id="rId16"/>
    <p:sldId id="297" r:id="rId17"/>
    <p:sldId id="292" r:id="rId18"/>
    <p:sldId id="295" r:id="rId19"/>
    <p:sldId id="285" r:id="rId20"/>
    <p:sldId id="286" r:id="rId21"/>
    <p:sldId id="293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>
        <p:scale>
          <a:sx n="72" d="100"/>
          <a:sy n="72" d="100"/>
        </p:scale>
        <p:origin x="-12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1F7BE-4BF8-48C0-B2E7-7422AB15BDBF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C5985-ECFF-44F4-BE1B-B7472A80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C5985-ECFF-44F4-BE1B-B7472A80138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2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static.videocore.tv/images/previews/ROOGJUWlc56EFDlIurtIrDSO3sHttg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858180" cy="4417250"/>
          </a:xfrm>
          <a:prstGeom prst="rect">
            <a:avLst/>
          </a:prstGeom>
          <a:noFill/>
        </p:spPr>
      </p:pic>
      <p:pic>
        <p:nvPicPr>
          <p:cNvPr id="10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357166"/>
            <a:ext cx="928694" cy="107213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Потом устроили бег в мешках.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Documents and Settings\Надежда\Рабочий стол\Новая папка\child (147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519612"/>
            <a:ext cx="1928826" cy="187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Мы читали веселые книжки.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Надежда\Рабочий стол\Новая папка\1122955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572008"/>
            <a:ext cx="1928826" cy="1785941"/>
          </a:xfrm>
          <a:prstGeom prst="rect">
            <a:avLst/>
          </a:prstGeom>
          <a:noFill/>
        </p:spPr>
      </p:pic>
      <p:pic>
        <p:nvPicPr>
          <p:cNvPr id="2051" name="Picture 3" descr="C:\Documents and Settings\Надежда\Рабочий стол\Новая папка\8244572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286388"/>
            <a:ext cx="1381129" cy="1166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Стали листочки из книжек вырывать и в комочек превращать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Надежда\Рабочий стол\Новая папка\Deti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2957513"/>
            <a:ext cx="781050" cy="942975"/>
          </a:xfrm>
          <a:prstGeom prst="rect">
            <a:avLst/>
          </a:prstGeom>
          <a:noFill/>
        </p:spPr>
      </p:pic>
      <p:pic>
        <p:nvPicPr>
          <p:cNvPr id="5123" name="Picture 3" descr="C:\Documents and Settings\Надежда\Рабочий стол\Новая папка\child (709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447877"/>
            <a:ext cx="1714512" cy="1781485"/>
          </a:xfrm>
          <a:prstGeom prst="rect">
            <a:avLst/>
          </a:prstGeom>
          <a:noFill/>
        </p:spPr>
      </p:pic>
      <p:pic>
        <p:nvPicPr>
          <p:cNvPr id="13316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5994932"/>
            <a:ext cx="500066" cy="464829"/>
          </a:xfrm>
          <a:prstGeom prst="rect">
            <a:avLst/>
          </a:prstGeom>
          <a:noFill/>
        </p:spPr>
      </p:pic>
      <p:pic>
        <p:nvPicPr>
          <p:cNvPr id="11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5572140"/>
            <a:ext cx="500066" cy="464829"/>
          </a:xfrm>
          <a:prstGeom prst="rect">
            <a:avLst/>
          </a:prstGeom>
          <a:noFill/>
        </p:spPr>
      </p:pic>
      <p:pic>
        <p:nvPicPr>
          <p:cNvPr id="12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6215082"/>
            <a:ext cx="500066" cy="464829"/>
          </a:xfrm>
          <a:prstGeom prst="rect">
            <a:avLst/>
          </a:prstGeom>
          <a:noFill/>
        </p:spPr>
      </p:pic>
      <p:pic>
        <p:nvPicPr>
          <p:cNvPr id="13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5929330"/>
            <a:ext cx="500066" cy="464829"/>
          </a:xfrm>
          <a:prstGeom prst="rect">
            <a:avLst/>
          </a:prstGeom>
          <a:noFill/>
        </p:spPr>
      </p:pic>
      <p:pic>
        <p:nvPicPr>
          <p:cNvPr id="14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6072206"/>
            <a:ext cx="500066" cy="464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 взял у камина спички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 </a:t>
            </a:r>
            <a:r>
              <a:rPr lang="ru-RU" sz="3600" b="1" smtClean="0">
                <a:solidFill>
                  <a:srgbClr val="FF0000"/>
                </a:solidFill>
              </a:rPr>
              <a:t>решил </a:t>
            </a:r>
            <a:r>
              <a:rPr lang="ru-RU" sz="3600" b="1" smtClean="0">
                <a:solidFill>
                  <a:srgbClr val="FF0000"/>
                </a:solidFill>
              </a:rPr>
              <a:t>поджечь </a:t>
            </a:r>
            <a:r>
              <a:rPr lang="ru-RU" sz="3600" b="1" dirty="0" smtClean="0">
                <a:solidFill>
                  <a:srgbClr val="FF0000"/>
                </a:solidFill>
              </a:rPr>
              <a:t>бумагу.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Пожар!!!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3" descr="C:\Documents and Settings\Кирилл\Рабочий стол\МАМА\детские презентации\Почемучка\3b806f76d37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5429264"/>
            <a:ext cx="532209" cy="467869"/>
          </a:xfrm>
          <a:prstGeom prst="rect">
            <a:avLst/>
          </a:prstGeom>
          <a:noFill/>
        </p:spPr>
      </p:pic>
      <p:pic>
        <p:nvPicPr>
          <p:cNvPr id="16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5500702"/>
            <a:ext cx="500066" cy="464829"/>
          </a:xfrm>
          <a:prstGeom prst="rect">
            <a:avLst/>
          </a:prstGeom>
          <a:noFill/>
        </p:spPr>
      </p:pic>
      <p:pic>
        <p:nvPicPr>
          <p:cNvPr id="17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643578"/>
            <a:ext cx="500066" cy="464829"/>
          </a:xfrm>
          <a:prstGeom prst="rect">
            <a:avLst/>
          </a:prstGeom>
          <a:noFill/>
        </p:spPr>
      </p:pic>
      <p:pic>
        <p:nvPicPr>
          <p:cNvPr id="18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143512"/>
            <a:ext cx="500066" cy="464829"/>
          </a:xfrm>
          <a:prstGeom prst="rect">
            <a:avLst/>
          </a:prstGeom>
          <a:noFill/>
        </p:spPr>
      </p:pic>
      <p:pic>
        <p:nvPicPr>
          <p:cNvPr id="20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500702"/>
            <a:ext cx="500066" cy="464829"/>
          </a:xfrm>
          <a:prstGeom prst="rect">
            <a:avLst/>
          </a:prstGeom>
          <a:noFill/>
        </p:spPr>
      </p:pic>
      <p:pic>
        <p:nvPicPr>
          <p:cNvPr id="21" name="Picture 2" descr="C:\Documents and Settings\Надежда\Рабочий стол\Новая папка\1075785_html_m4c5f1f9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16226">
            <a:off x="4368950" y="5873511"/>
            <a:ext cx="513217" cy="665087"/>
          </a:xfrm>
          <a:prstGeom prst="rect">
            <a:avLst/>
          </a:prstGeom>
          <a:noFill/>
        </p:spPr>
      </p:pic>
      <p:pic>
        <p:nvPicPr>
          <p:cNvPr id="5129" name="Picture 9" descr="http://myworld-2007.narod.ru/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5214950"/>
            <a:ext cx="428625" cy="742951"/>
          </a:xfrm>
          <a:prstGeom prst="rect">
            <a:avLst/>
          </a:prstGeom>
          <a:noFill/>
        </p:spPr>
      </p:pic>
      <p:pic>
        <p:nvPicPr>
          <p:cNvPr id="19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715016"/>
            <a:ext cx="500066" cy="464829"/>
          </a:xfrm>
          <a:prstGeom prst="rect">
            <a:avLst/>
          </a:prstGeom>
          <a:noFill/>
        </p:spPr>
      </p:pic>
      <p:pic>
        <p:nvPicPr>
          <p:cNvPr id="15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5016"/>
            <a:ext cx="500066" cy="464829"/>
          </a:xfrm>
          <a:prstGeom prst="rect">
            <a:avLst/>
          </a:prstGeom>
          <a:noFill/>
        </p:spPr>
      </p:pic>
      <p:pic>
        <p:nvPicPr>
          <p:cNvPr id="5130" name="Picture 10" descr="C:\Documents and Settings\Надежда\Рабочий стол\Новая папка\child (756)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000636"/>
            <a:ext cx="1071570" cy="1173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Я так испугался и начал кричать: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«Помогите, спасите!».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Надежда\Рабочий стол\Новая папка\child (53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72074"/>
            <a:ext cx="1357322" cy="1472106"/>
          </a:xfrm>
          <a:prstGeom prst="rect">
            <a:avLst/>
          </a:prstGeom>
          <a:noFill/>
        </p:spPr>
      </p:pic>
      <p:pic>
        <p:nvPicPr>
          <p:cNvPr id="12" name="Picture 33" descr="a4e76a7daa978006a3440b1d18a4795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2695">
            <a:off x="3806134" y="5417476"/>
            <a:ext cx="1285884" cy="780313"/>
          </a:xfrm>
          <a:prstGeom prst="rect">
            <a:avLst/>
          </a:prstGeom>
          <a:noFill/>
        </p:spPr>
      </p:pic>
      <p:pic>
        <p:nvPicPr>
          <p:cNvPr id="18" name="Picture 3" descr="C:\Documents and Settings\Кирилл\Рабочий стол\МАМА\детские презентации\Почемучка\3b806f76d37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5715016"/>
            <a:ext cx="532209" cy="467869"/>
          </a:xfrm>
          <a:prstGeom prst="rect">
            <a:avLst/>
          </a:prstGeom>
          <a:noFill/>
        </p:spPr>
      </p:pic>
      <p:pic>
        <p:nvPicPr>
          <p:cNvPr id="19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5786454"/>
            <a:ext cx="269506" cy="250515"/>
          </a:xfrm>
          <a:prstGeom prst="rect">
            <a:avLst/>
          </a:prstGeom>
          <a:noFill/>
        </p:spPr>
      </p:pic>
      <p:pic>
        <p:nvPicPr>
          <p:cNvPr id="20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5786454"/>
            <a:ext cx="356605" cy="331477"/>
          </a:xfrm>
          <a:prstGeom prst="rect">
            <a:avLst/>
          </a:prstGeom>
          <a:noFill/>
        </p:spPr>
      </p:pic>
      <p:pic>
        <p:nvPicPr>
          <p:cNvPr id="21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285728"/>
            <a:ext cx="928694" cy="1072134"/>
          </a:xfrm>
          <a:prstGeom prst="rect">
            <a:avLst/>
          </a:prstGeom>
          <a:noFill/>
        </p:spPr>
      </p:pic>
      <p:pic>
        <p:nvPicPr>
          <p:cNvPr id="22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5357826"/>
            <a:ext cx="500066" cy="464829"/>
          </a:xfrm>
          <a:prstGeom prst="rect">
            <a:avLst/>
          </a:prstGeom>
          <a:noFill/>
        </p:spPr>
      </p:pic>
      <p:pic>
        <p:nvPicPr>
          <p:cNvPr id="23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5429264"/>
            <a:ext cx="500066" cy="464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Хорошо что родители были дома!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Они залили огонь водой, укрыли толстым одеялом.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358114" cy="480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http://www.kherson.pro/data/img/f8db50f15414503ab3ad531c986d53fb9a0efc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857760"/>
            <a:ext cx="1220800" cy="1146209"/>
          </a:xfrm>
          <a:prstGeom prst="rect">
            <a:avLst/>
          </a:prstGeom>
          <a:noFill/>
        </p:spPr>
      </p:pic>
      <p:pic>
        <p:nvPicPr>
          <p:cNvPr id="1034" name="Picture 10" descr="D:\мои документы\конурс обж пожар 6.12.17 регион\картинки\vector-toys-free-download-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14884"/>
            <a:ext cx="1785950" cy="1404801"/>
          </a:xfrm>
          <a:prstGeom prst="rect">
            <a:avLst/>
          </a:prstGeom>
          <a:noFill/>
        </p:spPr>
      </p:pic>
      <p:pic>
        <p:nvPicPr>
          <p:cNvPr id="10" name="Picture 4" descr="http://galerey-room.ru/images/232547_14114139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786454"/>
            <a:ext cx="356605" cy="331477"/>
          </a:xfrm>
          <a:prstGeom prst="rect">
            <a:avLst/>
          </a:prstGeom>
          <a:noFill/>
        </p:spPr>
      </p:pic>
      <p:pic>
        <p:nvPicPr>
          <p:cNvPr id="11" name="Picture 33" descr="a4e76a7daa978006a3440b1d18a4795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1" y="5572140"/>
            <a:ext cx="1428759" cy="85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Помни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, дружок, если вдруг начался пожар</a:t>
            </a:r>
            <a:endParaRPr lang="ru-RU" dirty="0"/>
          </a:p>
        </p:txBody>
      </p:sp>
      <p:pic>
        <p:nvPicPr>
          <p:cNvPr id="37890" name="Picture 2" descr="http://bigslide.ru/images/13/12286/96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072494" cy="5089934"/>
          </a:xfrm>
          <a:prstGeom prst="rect">
            <a:avLst/>
          </a:prstGeom>
          <a:noFill/>
        </p:spPr>
      </p:pic>
      <p:pic>
        <p:nvPicPr>
          <p:cNvPr id="4" name="Picture 2" descr="C:\Documents and Settings\Надежда\Рабочий стол\Новая папка\child (715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133826" cy="823911"/>
          </a:xfrm>
          <a:prstGeom prst="rect">
            <a:avLst/>
          </a:prstGeom>
          <a:noFill/>
        </p:spPr>
      </p:pic>
      <p:pic>
        <p:nvPicPr>
          <p:cNvPr id="5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57166"/>
            <a:ext cx="928694" cy="1072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1643050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И еще запомни , если вдруг начался пожар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62" name="Picture 2" descr="C:\Documents and Settings\Надежда\Рабочий стол\Новая папка\child (715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1133826" cy="823911"/>
          </a:xfrm>
          <a:prstGeom prst="rect">
            <a:avLst/>
          </a:prstGeom>
          <a:noFill/>
        </p:spPr>
      </p:pic>
      <p:pic>
        <p:nvPicPr>
          <p:cNvPr id="40964" name="Picture 4" descr="C:\Documents and Settings\Надежда\Рабочий стол\Новая папка\pozhar-v-kvartire-pamya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8215370" cy="5268529"/>
          </a:xfrm>
          <a:prstGeom prst="rect">
            <a:avLst/>
          </a:prstGeom>
          <a:noFill/>
        </p:spPr>
      </p:pic>
      <p:pic>
        <p:nvPicPr>
          <p:cNvPr id="8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57166"/>
            <a:ext cx="928694" cy="1072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Никогда не забывай!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000240"/>
            <a:ext cx="5636742" cy="444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57166"/>
            <a:ext cx="928694" cy="1072134"/>
          </a:xfrm>
          <a:prstGeom prst="rect">
            <a:avLst/>
          </a:prstGeom>
          <a:noFill/>
        </p:spPr>
      </p:pic>
      <p:pic>
        <p:nvPicPr>
          <p:cNvPr id="41986" name="Picture 2" descr="C:\Documents and Settings\Надежда\Рабочий стол\Новая папка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91" y="5000636"/>
            <a:ext cx="1547809" cy="1547809"/>
          </a:xfrm>
          <a:prstGeom prst="rect">
            <a:avLst/>
          </a:prstGeom>
          <a:noFill/>
        </p:spPr>
      </p:pic>
      <p:pic>
        <p:nvPicPr>
          <p:cNvPr id="41987" name="Picture 3" descr="C:\Documents and Settings\Надежда\Рабочий стол\Новая папка\cell-phone-clip-art-best-blog-funny-21-38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0570"/>
            <a:ext cx="1633529" cy="2000240"/>
          </a:xfrm>
          <a:prstGeom prst="rect">
            <a:avLst/>
          </a:prstGeom>
          <a:noFill/>
        </p:spPr>
      </p:pic>
      <p:pic>
        <p:nvPicPr>
          <p:cNvPr id="7" name="Picture 2" descr="C:\Documents and Settings\Надежда\Рабочий стол\Новая папка\child (715)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571480"/>
            <a:ext cx="1133826" cy="823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Знай, малыш, пожарные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спасут от беды!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Надежда\Рабочий стол\Новая папка\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929066"/>
            <a:ext cx="2118064" cy="2414593"/>
          </a:xfrm>
          <a:prstGeom prst="rect">
            <a:avLst/>
          </a:prstGeom>
          <a:noFill/>
        </p:spPr>
      </p:pic>
      <p:pic>
        <p:nvPicPr>
          <p:cNvPr id="8195" name="Picture 3" descr="C:\Documents and Settings\Надежда\Рабочий стол\Новая папка\firema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2214578" cy="2000264"/>
          </a:xfrm>
          <a:prstGeom prst="rect">
            <a:avLst/>
          </a:prstGeom>
          <a:noFill/>
        </p:spPr>
      </p:pic>
      <p:pic>
        <p:nvPicPr>
          <p:cNvPr id="8196" name="Picture 4" descr="C:\Documents and Settings\Надежда\Рабочий стол\Новая папка\925623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85926"/>
            <a:ext cx="1487943" cy="1972651"/>
          </a:xfrm>
          <a:prstGeom prst="rect">
            <a:avLst/>
          </a:prstGeom>
          <a:noFill/>
        </p:spPr>
      </p:pic>
      <p:pic>
        <p:nvPicPr>
          <p:cNvPr id="8197" name="Picture 5" descr="C:\Documents and Settings\Надежда\Рабочий стол\Новая папка\2f3283961b73c036e7d4b5def78a723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714488"/>
            <a:ext cx="1283836" cy="2024065"/>
          </a:xfrm>
          <a:prstGeom prst="rect">
            <a:avLst/>
          </a:prstGeom>
          <a:noFill/>
        </p:spPr>
      </p:pic>
      <p:pic>
        <p:nvPicPr>
          <p:cNvPr id="11" name="Picture 2" descr="C:\Documents and Settings\Надежда\Рабочий стол\Новая папка\Firefighters-6095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3714752"/>
            <a:ext cx="2071699" cy="2589622"/>
          </a:xfrm>
          <a:prstGeom prst="rect">
            <a:avLst/>
          </a:prstGeom>
          <a:noFill/>
        </p:spPr>
      </p:pic>
      <p:pic>
        <p:nvPicPr>
          <p:cNvPr id="8200" name="Picture 8" descr="C:\Documents and Settings\Надежда\Рабочий стол\Новая папка\Firefighters-6092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1857364"/>
            <a:ext cx="1362067" cy="1857364"/>
          </a:xfrm>
          <a:prstGeom prst="rect">
            <a:avLst/>
          </a:prstGeom>
          <a:noFill/>
        </p:spPr>
      </p:pic>
      <p:pic>
        <p:nvPicPr>
          <p:cNvPr id="13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9586" y="357166"/>
            <a:ext cx="928694" cy="1072134"/>
          </a:xfrm>
          <a:prstGeom prst="rect">
            <a:avLst/>
          </a:prstGeom>
          <a:noFill/>
        </p:spPr>
      </p:pic>
      <p:pic>
        <p:nvPicPr>
          <p:cNvPr id="14" name="Picture 2" descr="C:\Documents and Settings\Надежда\Рабочий стол\Новая папка\child (715)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714356"/>
            <a:ext cx="1133826" cy="823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14290"/>
            <a:ext cx="928694" cy="10721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500042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Цель</a:t>
            </a: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rgbClr val="FF0000"/>
                </a:solidFill>
              </a:rPr>
              <a:t> Формировать знания у детей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о противопожарной безопасности.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071678"/>
            <a:ext cx="792961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Задачи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1.Образовательные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Дать детям понятие о том, какую опасность таят в себе спички. </a:t>
            </a:r>
            <a:endParaRPr lang="ru-RU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Развивающие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Развивать мыслительные операции,  речь,  интерес к  социальной среде.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3.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Воспитывающие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Воспитывать у детей желание соблюдать правила безопасности дома, в детском саду.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Скажи, что принадлежит пожарному?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57364"/>
            <a:ext cx="222400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1500198" cy="17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85926"/>
            <a:ext cx="16478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00438"/>
            <a:ext cx="14573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500438"/>
            <a:ext cx="14668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786322"/>
            <a:ext cx="14954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572008"/>
            <a:ext cx="1714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4929198"/>
            <a:ext cx="16097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 descr="http://st2.depositphotos.com/1007168/5401/i/950/depositphotos_54017361-Stop-Fire-Sign-With-Angry-Burning-Match-Stick-Cartoon-Charact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285728"/>
            <a:ext cx="928694" cy="1072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Ребята, каким цветом принадлежности пожарных?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-Красным.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 -Как вы думаете, почему красного цвета?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-Это цвет опасности.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C:\Documents and Settings\Надежда\Рабочий стол\Новая папка\free-vector-firefighters-and-fire-equipment-02-vector_005308_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7572428" cy="4576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Часто бывают пожары на свете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Лишь от того, что играют в них дети.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И потому скажем громко и внятно: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-Спички в доме ты не тронь,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В них живет шальной огонь.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Documents and Settings\Надежда\Рабочий стол\Новая папка\Firefighters-609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2700354" cy="3143272"/>
          </a:xfrm>
          <a:prstGeom prst="rect">
            <a:avLst/>
          </a:prstGeom>
          <a:noFill/>
        </p:spPr>
      </p:pic>
      <p:pic>
        <p:nvPicPr>
          <p:cNvPr id="39938" name="Picture 2" descr="C:\Documents and Settings\Надежда\Рабочий стол\Новая папка\child (51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429000"/>
            <a:ext cx="2214578" cy="3152518"/>
          </a:xfrm>
          <a:prstGeom prst="rect">
            <a:avLst/>
          </a:prstGeom>
          <a:noFill/>
        </p:spPr>
      </p:pic>
      <p:pic>
        <p:nvPicPr>
          <p:cNvPr id="6" name="Picture 3" descr="C:\Documents and Settings\Кирилл\Рабочий стол\МАМА\детские презентации\Почемучка\3b806f76d37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4643446"/>
            <a:ext cx="1857388" cy="1632844"/>
          </a:xfrm>
          <a:prstGeom prst="rect">
            <a:avLst/>
          </a:prstGeom>
          <a:noFill/>
        </p:spPr>
      </p:pic>
      <p:pic>
        <p:nvPicPr>
          <p:cNvPr id="7" name="Picture 9" descr="http://myworld-2007.narod.ru/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429000"/>
            <a:ext cx="928694" cy="16097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2571744"/>
            <a:ext cx="7786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Спички, дети, не игрушки!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8072494" cy="14287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Здравствуйте, друзья!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Меня зовут Миша. Это мой дом.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Я расскажу вам одну историю,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чтобы предостеречь вас от беды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Надежда\Рабочий стол\Новая папка\cdc6d7df1ffb952cc44a251a4c6e192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572008"/>
            <a:ext cx="1785950" cy="183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Итак, дело было в январе.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Как всегда я рано встал, покушал и  решил поиграть.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Сначала поиграл с любимыми игрушками.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Надежда\Рабочий стол\Новая папка\detia-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581534"/>
            <a:ext cx="1785950" cy="172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Потом  я решил покататься на самокате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Picture 2" descr="C:\Documents and Settings\Надежда\Рабочий стол\Новая папка\animashki-deti-1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000636"/>
            <a:ext cx="1500198" cy="1469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-2.59259E-6 L -0.37899 -0.0002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529538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Потом на роликах.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Надежда\Рабочий стол\Новая папка\detia-6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500570"/>
            <a:ext cx="1643074" cy="1542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0.01481 L 0.18698 0.0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Решил немного порисовать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101" name="Picture 5" descr="C:\Documents and Settings\Надежда\Рабочий стол\Новая папка\child (472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811139"/>
            <a:ext cx="1928826" cy="151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 съел очень много конфет.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 меня разболелся живот.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Documents and Settings\Надежда\Рабочий стол\Новая папка\child (8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643446"/>
            <a:ext cx="2286016" cy="1870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358114" cy="494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 тут пришла Маша и стала меня лечить.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Надежда\Рабочий стол\Новая папка\hello_html_50d6cb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643446"/>
            <a:ext cx="1928826" cy="180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156</Words>
  <Application>Microsoft Office PowerPoint</Application>
  <PresentationFormat>Экран (4:3)</PresentationFormat>
  <Paragraphs>28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Здравствуйте, друзья!  Меня зовут Миша. Это мой дом.  Я расскажу вам одну историю, чтобы предостеречь вас от беды. </vt:lpstr>
      <vt:lpstr>Итак, дело было в январе. Как всегда я рано встал, покушал и  решил поиграть. Сначала поиграл с любимыми игрушками.</vt:lpstr>
      <vt:lpstr>Потом  я решил покататься на самокате.</vt:lpstr>
      <vt:lpstr>Потом на роликах.</vt:lpstr>
      <vt:lpstr>Решил немного порисовать</vt:lpstr>
      <vt:lpstr>Я съел очень много конфет. У меня разболелся живот.</vt:lpstr>
      <vt:lpstr>И тут пришла Маша и стала меня лечить.</vt:lpstr>
      <vt:lpstr>Потом устроили бег в мешках.</vt:lpstr>
      <vt:lpstr> Мы читали веселые книжки.</vt:lpstr>
      <vt:lpstr>Стали листочки из книжек вырывать и в комочек превращать</vt:lpstr>
      <vt:lpstr>Я взял у камина спички  и решил поджечь бумагу.  Пожар!!!</vt:lpstr>
      <vt:lpstr> Я так испугался и начал кричать: «Помогите, спасите!». </vt:lpstr>
      <vt:lpstr>Хорошо что родители были дома! Они залили огонь водой, укрыли толстым одеялом.</vt:lpstr>
      <vt:lpstr>Помни , дружок, если вдруг начался пожар</vt:lpstr>
      <vt:lpstr>  И еще запомни , если вдруг начался пожар  </vt:lpstr>
      <vt:lpstr>Никогда не забывай!</vt:lpstr>
      <vt:lpstr>Знай, малыш, пожарные  спасут от беды!</vt:lpstr>
      <vt:lpstr>Скажи, что принадлежит пожарному?</vt:lpstr>
      <vt:lpstr>    Ребята, каким цветом принадлежности пожарных? -Красным.  -Как вы думаете, почему красного цвета? -Это цвет опасности.   </vt:lpstr>
      <vt:lpstr>   Часто бывают пожары на свете Лишь от того, что играют в них дети. И потому скажем громко и внятно: -Спички в доме ты не тронь, В них живет шальной огонь.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Computer</cp:lastModifiedBy>
  <cp:revision>81</cp:revision>
  <dcterms:modified xsi:type="dcterms:W3CDTF">2020-05-20T18:38:40Z</dcterms:modified>
</cp:coreProperties>
</file>